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57" r:id="rId4"/>
    <p:sldId id="26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othy Parker" userId="51b7ae87-e823-485b-8378-6623a9e4f590" providerId="ADAL" clId="{3A6B12C0-429E-43E6-BBA9-C8EE9C4EB139}"/>
    <pc:docChg chg="undo custSel addSld modSld">
      <pc:chgData name="Timothy Parker" userId="51b7ae87-e823-485b-8378-6623a9e4f590" providerId="ADAL" clId="{3A6B12C0-429E-43E6-BBA9-C8EE9C4EB139}" dt="2024-01-30T18:28:11.214" v="61" actId="20577"/>
      <pc:docMkLst>
        <pc:docMk/>
      </pc:docMkLst>
      <pc:sldChg chg="addSp delSp modSp new mod">
        <pc:chgData name="Timothy Parker" userId="51b7ae87-e823-485b-8378-6623a9e4f590" providerId="ADAL" clId="{3A6B12C0-429E-43E6-BBA9-C8EE9C4EB139}" dt="2024-01-30T18:28:11.214" v="61" actId="20577"/>
        <pc:sldMkLst>
          <pc:docMk/>
          <pc:sldMk cId="543996510" sldId="265"/>
        </pc:sldMkLst>
        <pc:spChg chg="mod">
          <ac:chgData name="Timothy Parker" userId="51b7ae87-e823-485b-8378-6623a9e4f590" providerId="ADAL" clId="{3A6B12C0-429E-43E6-BBA9-C8EE9C4EB139}" dt="2024-01-30T18:28:11.214" v="61" actId="20577"/>
          <ac:spMkLst>
            <pc:docMk/>
            <pc:sldMk cId="543996510" sldId="265"/>
            <ac:spMk id="2" creationId="{5D863B3A-EF15-F80E-3121-97E8859824AA}"/>
          </ac:spMkLst>
        </pc:spChg>
        <pc:picChg chg="add del">
          <ac:chgData name="Timothy Parker" userId="51b7ae87-e823-485b-8378-6623a9e4f590" providerId="ADAL" clId="{3A6B12C0-429E-43E6-BBA9-C8EE9C4EB139}" dt="2024-01-30T18:25:37.674" v="2" actId="22"/>
          <ac:picMkLst>
            <pc:docMk/>
            <pc:sldMk cId="543996510" sldId="265"/>
            <ac:picMk id="5" creationId="{53E51D88-7DCC-091C-2577-11E929DC47AB}"/>
          </ac:picMkLst>
        </pc:picChg>
      </pc:sldChg>
      <pc:sldChg chg="addSp delSp modSp new mod setBg">
        <pc:chgData name="Timothy Parker" userId="51b7ae87-e823-485b-8378-6623a9e4f590" providerId="ADAL" clId="{3A6B12C0-429E-43E6-BBA9-C8EE9C4EB139}" dt="2024-01-30T18:27:49.771" v="12" actId="26606"/>
        <pc:sldMkLst>
          <pc:docMk/>
          <pc:sldMk cId="3767558340" sldId="266"/>
        </pc:sldMkLst>
        <pc:spChg chg="del">
          <ac:chgData name="Timothy Parker" userId="51b7ae87-e823-485b-8378-6623a9e4f590" providerId="ADAL" clId="{3A6B12C0-429E-43E6-BBA9-C8EE9C4EB139}" dt="2024-01-30T18:27:49.771" v="12" actId="26606"/>
          <ac:spMkLst>
            <pc:docMk/>
            <pc:sldMk cId="3767558340" sldId="266"/>
            <ac:spMk id="2" creationId="{BE878C5B-0DAD-9DBC-36F2-BD4D2E7249E0}"/>
          </ac:spMkLst>
        </pc:spChg>
        <pc:spChg chg="del">
          <ac:chgData name="Timothy Parker" userId="51b7ae87-e823-485b-8378-6623a9e4f590" providerId="ADAL" clId="{3A6B12C0-429E-43E6-BBA9-C8EE9C4EB139}" dt="2024-01-30T18:27:49.771" v="12" actId="26606"/>
          <ac:spMkLst>
            <pc:docMk/>
            <pc:sldMk cId="3767558340" sldId="266"/>
            <ac:spMk id="3" creationId="{97A8266F-CFC6-CB56-E114-323F33E93F53}"/>
          </ac:spMkLst>
        </pc:spChg>
        <pc:picChg chg="add del">
          <ac:chgData name="Timothy Parker" userId="51b7ae87-e823-485b-8378-6623a9e4f590" providerId="ADAL" clId="{3A6B12C0-429E-43E6-BBA9-C8EE9C4EB139}" dt="2024-01-30T18:27:46.326" v="10" actId="478"/>
          <ac:picMkLst>
            <pc:docMk/>
            <pc:sldMk cId="3767558340" sldId="266"/>
            <ac:picMk id="5" creationId="{A12FB032-FAEC-B290-24E6-001C7F5CCF4F}"/>
          </ac:picMkLst>
        </pc:picChg>
        <pc:picChg chg="add mod">
          <ac:chgData name="Timothy Parker" userId="51b7ae87-e823-485b-8378-6623a9e4f590" providerId="ADAL" clId="{3A6B12C0-429E-43E6-BBA9-C8EE9C4EB139}" dt="2024-01-30T18:27:49.771" v="12" actId="26606"/>
          <ac:picMkLst>
            <pc:docMk/>
            <pc:sldMk cId="3767558340" sldId="266"/>
            <ac:picMk id="7" creationId="{D062EEDB-1DF4-ED02-2BE1-198FCD6B0A79}"/>
          </ac:picMkLst>
        </pc:picChg>
      </pc:sldChg>
      <pc:sldChg chg="addSp delSp modSp add mod">
        <pc:chgData name="Timothy Parker" userId="51b7ae87-e823-485b-8378-6623a9e4f590" providerId="ADAL" clId="{3A6B12C0-429E-43E6-BBA9-C8EE9C4EB139}" dt="2024-01-30T18:27:24.414" v="9" actId="1076"/>
        <pc:sldMkLst>
          <pc:docMk/>
          <pc:sldMk cId="901175045" sldId="267"/>
        </pc:sldMkLst>
        <pc:spChg chg="add mod">
          <ac:chgData name="Timothy Parker" userId="51b7ae87-e823-485b-8378-6623a9e4f590" providerId="ADAL" clId="{3A6B12C0-429E-43E6-BBA9-C8EE9C4EB139}" dt="2024-01-30T18:27:16.979" v="6" actId="478"/>
          <ac:spMkLst>
            <pc:docMk/>
            <pc:sldMk cId="901175045" sldId="267"/>
            <ac:spMk id="3" creationId="{E39C6D39-932D-42F5-5364-7E0527331707}"/>
          </ac:spMkLst>
        </pc:spChg>
        <pc:picChg chg="del">
          <ac:chgData name="Timothy Parker" userId="51b7ae87-e823-485b-8378-6623a9e4f590" providerId="ADAL" clId="{3A6B12C0-429E-43E6-BBA9-C8EE9C4EB139}" dt="2024-01-30T18:27:16.979" v="6" actId="478"/>
          <ac:picMkLst>
            <pc:docMk/>
            <pc:sldMk cId="901175045" sldId="267"/>
            <ac:picMk id="5" creationId="{5B6989E8-D400-8F37-7A7A-8F408DE9A273}"/>
          </ac:picMkLst>
        </pc:picChg>
        <pc:picChg chg="add mod">
          <ac:chgData name="Timothy Parker" userId="51b7ae87-e823-485b-8378-6623a9e4f590" providerId="ADAL" clId="{3A6B12C0-429E-43E6-BBA9-C8EE9C4EB139}" dt="2024-01-30T18:27:24.414" v="9" actId="1076"/>
          <ac:picMkLst>
            <pc:docMk/>
            <pc:sldMk cId="901175045" sldId="267"/>
            <ac:picMk id="6" creationId="{09C33285-AD9E-0415-C7A0-A6678C67BF6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E0257-6968-C2A8-9E96-D73CC7B0CF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9AF68F-C444-CD08-281A-7341DE54B2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C2D98-8CF6-116D-990C-31DA30653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5DDF-8258-4166-849E-0BEDA93AF2D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5A8A9-6C96-3ED0-1322-B311D014F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FE6C0-1A45-29C7-9534-4A19FD629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051D-1CBC-4917-8296-0A9B6AF0E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568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82003-A3BC-6ED0-9B03-ED8F15D6D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A0D956-DEC8-2DE3-D38B-79075DF302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2ABDE-B9B4-1798-4B85-ACAE8681D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5DDF-8258-4166-849E-0BEDA93AF2D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A36EF-BD2C-AE08-F8D1-2E6E22861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B92E0-E0BE-ED2C-6B19-B4996B305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051D-1CBC-4917-8296-0A9B6AF0E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931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942F06-8ECB-0DFA-2E6A-F87FCC194D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47D9D4-E659-20C6-62FE-DD53EC71F7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5491BF-7DE5-1481-1E5D-83A8632C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5DDF-8258-4166-849E-0BEDA93AF2D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33C206-7CB0-0B50-48CB-97053A885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DEAF2C-A905-14F1-A167-E134484F6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051D-1CBC-4917-8296-0A9B6AF0E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52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17BB0-705E-2C6D-A61E-FF6B6DB04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3BEF7-6B90-F08B-9A0C-F56A07512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71B76-FB8F-66F2-FAF1-594FCE9CB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5DDF-8258-4166-849E-0BEDA93AF2D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250BF9-411E-6CAE-B2A3-4993F42E6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15BB5-40E1-4B46-2201-5EC1B2A10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051D-1CBC-4917-8296-0A9B6AF0E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26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01D97-0982-2DF4-7FD4-817228232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3E838-4A15-F4A3-A73D-FFBA3ABFF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08FA3-8C06-73FE-44C7-2C3E44EF0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5DDF-8258-4166-849E-0BEDA93AF2D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AAD933-52A7-98F4-C23A-7485C2BE7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8D49D-EEC0-53DA-498D-8E270CA31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051D-1CBC-4917-8296-0A9B6AF0E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35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F9CCC-3AD2-9D6A-A9F0-B015584FA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D426E-1306-AC55-3884-6F026A8D33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E77AC0-06AB-ACEA-8E47-110C0D65ED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68F6FC-7686-C58E-C474-74E815FB1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5DDF-8258-4166-849E-0BEDA93AF2D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A4DAA8-B15D-B538-C753-F6394B7AD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C7405-F0F4-85E0-17D1-D60FFEA2D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051D-1CBC-4917-8296-0A9B6AF0E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44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07131-FEA3-4628-3DE7-CC80B7CC0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28374-EB1F-536E-F713-EFD80D154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B2195A-7DF2-CB6A-B703-267A22358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38E669-F36F-724B-C33E-846336E994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5214FB-94CE-4216-BAC1-AE0ECC7E2A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5B76C7-0C49-39C8-22E2-DAE012485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5DDF-8258-4166-849E-0BEDA93AF2D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FA0C12-474D-ACAD-DE82-F5AE95FBA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022178-F95C-05A5-B32D-E18B15321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051D-1CBC-4917-8296-0A9B6AF0E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578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36D86-4521-73D6-3BA0-6D64DE3C7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33F205-8591-1B40-5476-E27179926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5DDF-8258-4166-849E-0BEDA93AF2D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E478F6-7C92-AAE0-823C-219C1E228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86AB80-ADD5-77B0-0D1A-E3AC138B2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051D-1CBC-4917-8296-0A9B6AF0E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900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A7AFCA-7333-7C78-219B-BAA439D3B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5DDF-8258-4166-849E-0BEDA93AF2D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48A0E5-BEB4-6040-B9F0-0275D5D42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C49888-E2D7-9351-6D88-AAA5177C3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051D-1CBC-4917-8296-0A9B6AF0E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700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F3F6E-29F6-AC9C-5498-849E4E0AC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289FC-9731-3693-16D5-88AE1C5D2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375CE-A6F5-480D-EB31-F76A294B77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F323C1-75AE-1A80-14F7-AD7F6BB2A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5DDF-8258-4166-849E-0BEDA93AF2D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9B8F6-37B6-85B1-F81F-0B71190A0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66EB32-CA20-2357-6829-B7F09891E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051D-1CBC-4917-8296-0A9B6AF0E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61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6B899-BF3A-9FF0-E992-9142B9796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07BBE9-6864-1A8B-8F0F-FD886001A4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DF1ADD-F476-1115-2659-490B376C3A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F37D9E-89F0-08E1-114F-763D62F0C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75DDF-8258-4166-849E-0BEDA93AF2D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FBE03A-76A7-95B5-544A-6D71DD5A2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4C7640-044B-E009-8B81-B63ABC594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051D-1CBC-4917-8296-0A9B6AF0E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262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57066F6-AFEE-FE6E-8D6E-AB3B9D3EC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1EE1FD-2D36-B98A-992B-E6371935A1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B2B8C0-9F40-3035-6B9B-39D53DDE7D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75DDF-8258-4166-849E-0BEDA93AF2D7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9DC7BB-97E1-0ADD-3911-630FC3D70D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A0DE7-AFD3-B67C-2471-39E3F87D34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9051D-1CBC-4917-8296-0A9B6AF0E5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410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63B3A-EF15-F80E-3121-97E8859824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Refund &amp; </a:t>
            </a:r>
            <a:r>
              <a:rPr lang="en-US"/>
              <a:t>Reconciliation &amp; </a:t>
            </a:r>
            <a:r>
              <a:rPr lang="en-US" dirty="0"/>
              <a:t>QB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E1634E-9DB6-B950-5899-29A174D6DB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96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screenshot of a computer&#10;&#10;Description automatically generated">
            <a:extLst>
              <a:ext uri="{FF2B5EF4-FFF2-40B4-BE49-F238E27FC236}">
                <a16:creationId xmlns:a16="http://schemas.microsoft.com/office/drawing/2014/main" id="{A1EC34ED-D1B8-08B3-60A4-5E55232BA9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2379387"/>
            <a:ext cx="10905066" cy="209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955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895DB4F-015F-22F8-C5A5-390DAE93A8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907203"/>
            <a:ext cx="10905066" cy="504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969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062EEDB-1DF4-ED02-2BE1-198FCD6B0A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029885"/>
            <a:ext cx="10905066" cy="4798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558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omputer&#10;&#10;Description automatically generated">
            <a:extLst>
              <a:ext uri="{FF2B5EF4-FFF2-40B4-BE49-F238E27FC236}">
                <a16:creationId xmlns:a16="http://schemas.microsoft.com/office/drawing/2014/main" id="{5B6989E8-D400-8F37-7A7A-8F408DE9A2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029885"/>
            <a:ext cx="10905066" cy="4798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281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C6D39-932D-42F5-5364-7E0527331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C33285-AD9E-0415-C7A0-A6678C67BF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220" y="783771"/>
            <a:ext cx="11699560" cy="5133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175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report&#10;&#10;Description automatically generated">
            <a:extLst>
              <a:ext uri="{FF2B5EF4-FFF2-40B4-BE49-F238E27FC236}">
                <a16:creationId xmlns:a16="http://schemas.microsoft.com/office/drawing/2014/main" id="{41789D16-1A1A-5247-C6B1-26F01417CB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811783"/>
            <a:ext cx="10905066" cy="5234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7875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22587ECF-85E9-4393-9D87-8EB6F3F6C2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03C77F-FC1E-30BC-5382-0FA8D016B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37883"/>
            <a:ext cx="4783697" cy="1942810"/>
          </a:xfrm>
        </p:spPr>
        <p:txBody>
          <a:bodyPr anchor="b">
            <a:normAutofit fontScale="90000"/>
          </a:bodyPr>
          <a:lstStyle/>
          <a:p>
            <a:r>
              <a:rPr lang="en-US" sz="4000" dirty="0"/>
              <a:t>Refunds: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Take a screenshot before clicking submit	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C03E6EE-39E5-2618-4E97-BD9D6B3149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4079073"/>
            <a:ext cx="4783138" cy="647716"/>
          </a:xfrm>
        </p:spPr>
      </p:pic>
      <p:pic>
        <p:nvPicPr>
          <p:cNvPr id="2050" name="Picture 22">
            <a:extLst>
              <a:ext uri="{FF2B5EF4-FFF2-40B4-BE49-F238E27FC236}">
                <a16:creationId xmlns:a16="http://schemas.microsoft.com/office/drawing/2014/main" id="{464F34D3-0A98-8C71-24B0-3620A0839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68560" y="537882"/>
            <a:ext cx="4005102" cy="5582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2155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04D1ABD-25A5-0991-E2A7-E52B5975F2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166198"/>
            <a:ext cx="10905066" cy="452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660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screenshot of a computer&#10;&#10;Description automatically generated">
            <a:extLst>
              <a:ext uri="{FF2B5EF4-FFF2-40B4-BE49-F238E27FC236}">
                <a16:creationId xmlns:a16="http://schemas.microsoft.com/office/drawing/2014/main" id="{815C5B4A-4D18-B3C9-5D9D-4E590760E2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179829"/>
            <a:ext cx="10905066" cy="449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1374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 screenshot of a computer&#10;&#10;Description automatically generated">
            <a:extLst>
              <a:ext uri="{FF2B5EF4-FFF2-40B4-BE49-F238E27FC236}">
                <a16:creationId xmlns:a16="http://schemas.microsoft.com/office/drawing/2014/main" id="{19A9C0E4-A637-47E8-612F-265E8D0EAE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288880"/>
            <a:ext cx="10905066" cy="4280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303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16</Words>
  <Application>Microsoft Office PowerPoint</Application>
  <PresentationFormat>Widescreen</PresentationFormat>
  <Paragraphs>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Refund &amp; Reconciliation &amp; QB</vt:lpstr>
      <vt:lpstr>PowerPoint Presentation</vt:lpstr>
      <vt:lpstr>PowerPoint Presentation</vt:lpstr>
      <vt:lpstr>PowerPoint Presentation</vt:lpstr>
      <vt:lpstr>PowerPoint Presentation</vt:lpstr>
      <vt:lpstr>Refunds:  Take a screenshot before clicking submit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Timothy Parker</dc:creator>
  <cp:lastModifiedBy>Timothy Parker</cp:lastModifiedBy>
  <cp:revision>1</cp:revision>
  <dcterms:created xsi:type="dcterms:W3CDTF">2024-01-30T18:10:47Z</dcterms:created>
  <dcterms:modified xsi:type="dcterms:W3CDTF">2024-01-30T18:28:12Z</dcterms:modified>
</cp:coreProperties>
</file>